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74" r:id="rId4"/>
    <p:sldId id="275" r:id="rId5"/>
    <p:sldId id="264" r:id="rId6"/>
    <p:sldId id="265" r:id="rId7"/>
    <p:sldId id="290" r:id="rId8"/>
    <p:sldId id="269" r:id="rId9"/>
    <p:sldId id="276" r:id="rId10"/>
    <p:sldId id="300" r:id="rId11"/>
    <p:sldId id="299" r:id="rId12"/>
    <p:sldId id="278" r:id="rId13"/>
    <p:sldId id="298" r:id="rId14"/>
    <p:sldId id="301" r:id="rId15"/>
    <p:sldId id="302" r:id="rId16"/>
    <p:sldId id="303" r:id="rId17"/>
    <p:sldId id="304" r:id="rId18"/>
    <p:sldId id="30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240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08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607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461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2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47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403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16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07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735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074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6CC61-940D-4EF8-919A-83E2A3F63BEB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49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6CC61-940D-4EF8-919A-83E2A3F63BEB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963A-7A23-4203-A024-7CF1FA94A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504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716"/>
            <a:ext cx="10515600" cy="77792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№1. 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К.Мяготина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№57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216" t="18190" b="9049"/>
          <a:stretch>
            <a:fillRect/>
          </a:stretch>
        </p:blipFill>
        <p:spPr bwMode="auto">
          <a:xfrm>
            <a:off x="2429302" y="882109"/>
            <a:ext cx="7001300" cy="57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8804701">
            <a:off x="5950424" y="2620371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3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228649"/>
            <a:ext cx="10515600" cy="535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10.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п.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Керамзитный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№5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1567" t="18890" b="12547"/>
          <a:stretch>
            <a:fillRect/>
          </a:stretch>
        </p:blipFill>
        <p:spPr bwMode="auto">
          <a:xfrm>
            <a:off x="2565780" y="1009934"/>
            <a:ext cx="7083318" cy="567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21165977">
            <a:off x="5139289" y="2880043"/>
            <a:ext cx="379896" cy="3454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10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7719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5944"/>
            <a:ext cx="10844284" cy="5629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11.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Пролетарская, в районе здания №46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1567" t="19030" b="9048"/>
          <a:stretch>
            <a:fillRect/>
          </a:stretch>
        </p:blipFill>
        <p:spPr bwMode="auto">
          <a:xfrm>
            <a:off x="2730863" y="798395"/>
            <a:ext cx="7012293" cy="589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6597521" y="4817661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11</a:t>
            </a:r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19823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5629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12.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Пролетарская, в районе здания №63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9776" t="19030" b="9468"/>
          <a:stretch>
            <a:fillRect/>
          </a:stretch>
        </p:blipFill>
        <p:spPr bwMode="auto">
          <a:xfrm>
            <a:off x="2292824" y="832638"/>
            <a:ext cx="7124132" cy="580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267064">
            <a:off x="5302506" y="3513908"/>
            <a:ext cx="406007" cy="38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12</a:t>
            </a: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36873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13. </a:t>
            </a:r>
            <a:r>
              <a:rPr lang="ru-RU" sz="3800" dirty="0" smtClean="0">
                <a:latin typeface="PT Astra Serif" pitchFamily="18" charset="-52"/>
                <a:ea typeface="PT Astra Serif" pitchFamily="18" charset="-52"/>
              </a:rPr>
              <a:t>ул. Профсоюзная, в районе здания №5</a:t>
            </a:r>
            <a:endParaRPr lang="ru-RU" sz="3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657" t="18050" r="16940" b="15485"/>
          <a:stretch>
            <a:fillRect/>
          </a:stretch>
        </p:blipFill>
        <p:spPr bwMode="auto">
          <a:xfrm>
            <a:off x="3368438" y="1056982"/>
            <a:ext cx="5759354" cy="56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19267064">
            <a:off x="7120604" y="3917736"/>
            <a:ext cx="413516" cy="367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13</a:t>
            </a:r>
            <a:endParaRPr lang="ru-RU" sz="11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01352"/>
            <a:ext cx="10489442" cy="7403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№14.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Советская, в районе здания №39 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216" t="18470" b="9049"/>
          <a:stretch>
            <a:fillRect/>
          </a:stretch>
        </p:blipFill>
        <p:spPr bwMode="auto">
          <a:xfrm>
            <a:off x="2470245" y="941696"/>
            <a:ext cx="6930602" cy="567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284720">
            <a:off x="4928327" y="5328831"/>
            <a:ext cx="534479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791" y="255944"/>
            <a:ext cx="10515600" cy="481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№15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. ул. Станционная, в районе здания №40</a:t>
            </a:r>
            <a:endParaRPr lang="ru-RU" sz="40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9328" t="18330" b="8909"/>
          <a:stretch>
            <a:fillRect/>
          </a:stretch>
        </p:blipFill>
        <p:spPr bwMode="auto">
          <a:xfrm>
            <a:off x="2524837" y="791570"/>
            <a:ext cx="7257564" cy="588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37570">
            <a:off x="4890505" y="2651358"/>
            <a:ext cx="549426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307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№16.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</a:t>
            </a:r>
            <a:r>
              <a:rPr lang="ru-RU" sz="4000" dirty="0" err="1" smtClean="0">
                <a:latin typeface="PT Astra Serif" pitchFamily="18" charset="-52"/>
                <a:ea typeface="PT Astra Serif" pitchFamily="18" charset="-52"/>
              </a:rPr>
              <a:t>Чернореченская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, в районе здания №101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9440" t="18330" b="10028"/>
          <a:stretch>
            <a:fillRect/>
          </a:stretch>
        </p:blipFill>
        <p:spPr bwMode="auto">
          <a:xfrm>
            <a:off x="2497541" y="805219"/>
            <a:ext cx="7192370" cy="584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827686">
            <a:off x="6001111" y="3575936"/>
            <a:ext cx="396769" cy="3379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16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214999"/>
            <a:ext cx="10515600" cy="56292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17.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ул. Черняховского, в районе здания №1а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9440" t="18890" b="9188"/>
          <a:stretch>
            <a:fillRect/>
          </a:stretch>
        </p:blipFill>
        <p:spPr bwMode="auto">
          <a:xfrm>
            <a:off x="2415653" y="709685"/>
            <a:ext cx="7274257" cy="593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20172803">
            <a:off x="5909427" y="2453507"/>
            <a:ext cx="388753" cy="35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17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17539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42296"/>
            <a:ext cx="10515600" cy="5083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Лот №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18.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Шоссе Ботаническое, в районе въезда в СНТ «Черемушки-4»</a:t>
            </a:r>
            <a:endParaRPr lang="ru-RU" sz="32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 l="30000" t="18470" b="9748"/>
          <a:stretch>
            <a:fillRect/>
          </a:stretch>
        </p:blipFill>
        <p:spPr bwMode="auto">
          <a:xfrm>
            <a:off x="2415653" y="901996"/>
            <a:ext cx="7110484" cy="583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19024381">
            <a:off x="4786024" y="3684937"/>
            <a:ext cx="389316" cy="365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smtClean="0"/>
              <a:t>18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xmlns="" val="25232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4" y="191068"/>
            <a:ext cx="10515600" cy="8325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Лот №2. ул. </a:t>
            </a:r>
            <a:r>
              <a:rPr lang="ru-RU" dirty="0" err="1" smtClean="0">
                <a:latin typeface="PT Astra Serif" pitchFamily="18" charset="-52"/>
                <a:ea typeface="PT Astra Serif" pitchFamily="18" charset="-52"/>
              </a:rPr>
              <a:t>К.Мяготина</a:t>
            </a:r>
            <a:r>
              <a:rPr lang="ru-RU" dirty="0" smtClean="0">
                <a:latin typeface="PT Astra Serif" pitchFamily="18" charset="-52"/>
                <a:ea typeface="PT Astra Serif" pitchFamily="18" charset="-52"/>
              </a:rPr>
              <a:t>, в районе здания №145</a:t>
            </a:r>
            <a:endParaRPr lang="ru-RU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9328" t="18610" b="8909"/>
          <a:stretch>
            <a:fillRect/>
          </a:stretch>
        </p:blipFill>
        <p:spPr bwMode="auto">
          <a:xfrm>
            <a:off x="2620368" y="808034"/>
            <a:ext cx="7124133" cy="584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 rot="19244568">
            <a:off x="5213444" y="3179929"/>
            <a:ext cx="409433" cy="313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97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39" y="228649"/>
            <a:ext cx="10515600" cy="535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№3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. пр. Конституции, в районе здания №51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9440" t="18330" b="9188"/>
          <a:stretch>
            <a:fillRect/>
          </a:stretch>
        </p:blipFill>
        <p:spPr bwMode="auto">
          <a:xfrm>
            <a:off x="2538485" y="832513"/>
            <a:ext cx="7110484" cy="58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5546644" y="2333767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</a:t>
            </a:r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27719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15000"/>
            <a:ext cx="10515600" cy="60386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№4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. пр. Конституции, в районе здания №63а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8881" t="18470" b="9049"/>
          <a:stretch>
            <a:fillRect/>
          </a:stretch>
        </p:blipFill>
        <p:spPr bwMode="auto">
          <a:xfrm>
            <a:off x="2591852" y="764274"/>
            <a:ext cx="7164353" cy="584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6365510" y="4080681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</a:t>
            </a:r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376506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143" y="201352"/>
            <a:ext cx="10489442" cy="74034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№5.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Красина, в районе здания №31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104" t="18470" b="8909"/>
          <a:stretch>
            <a:fillRect/>
          </a:stretch>
        </p:blipFill>
        <p:spPr bwMode="auto">
          <a:xfrm>
            <a:off x="2587228" y="982638"/>
            <a:ext cx="6861571" cy="562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063589">
            <a:off x="5268037" y="4053386"/>
            <a:ext cx="354842" cy="272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1962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312" y="163773"/>
            <a:ext cx="10515600" cy="62779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№6. </a:t>
            </a:r>
            <a:r>
              <a:rPr lang="ru-RU" sz="3600" dirty="0" smtClean="0">
                <a:latin typeface="PT Astra Serif" pitchFamily="18" charset="-52"/>
                <a:ea typeface="PT Astra Serif" pitchFamily="18" charset="-52"/>
              </a:rPr>
              <a:t>ул. Красина, в районе здания №52</a:t>
            </a:r>
            <a:endParaRPr lang="ru-RU" sz="36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8993" t="18470" r="8433" b="9049"/>
          <a:stretch>
            <a:fillRect/>
          </a:stretch>
        </p:blipFill>
        <p:spPr bwMode="auto">
          <a:xfrm>
            <a:off x="2756849" y="723330"/>
            <a:ext cx="6414448" cy="594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3039874">
            <a:off x="5322627" y="3643950"/>
            <a:ext cx="354842" cy="272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290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09" y="201353"/>
            <a:ext cx="10515600" cy="631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№7. ул. Куйбышева, в районе здания №108</a:t>
            </a:r>
            <a:endParaRPr lang="ru-RU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9888" t="18750" r="2276" b="9188"/>
          <a:stretch>
            <a:fillRect/>
          </a:stretch>
        </p:blipFill>
        <p:spPr bwMode="auto">
          <a:xfrm>
            <a:off x="2552131" y="777923"/>
            <a:ext cx="6933063" cy="589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088239">
            <a:off x="5268036" y="3916909"/>
            <a:ext cx="423081" cy="368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1848" y="201351"/>
            <a:ext cx="10515600" cy="658457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№8. </a:t>
            </a:r>
            <a:r>
              <a:rPr lang="ru-RU" sz="4000" dirty="0" smtClean="0">
                <a:latin typeface="PT Astra Serif" pitchFamily="18" charset="-52"/>
                <a:ea typeface="PT Astra Serif" pitchFamily="18" charset="-52"/>
              </a:rPr>
              <a:t>ул. Куйбышева, в районе здания №114</a:t>
            </a:r>
            <a:endParaRPr lang="ru-RU" sz="4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9216" t="18470" b="8909"/>
          <a:stretch>
            <a:fillRect/>
          </a:stretch>
        </p:blipFill>
        <p:spPr bwMode="auto">
          <a:xfrm>
            <a:off x="2470246" y="804207"/>
            <a:ext cx="7069540" cy="580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 rot="19967707">
            <a:off x="4210685" y="4114409"/>
            <a:ext cx="406007" cy="3803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8</a:t>
            </a:r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4598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05" y="215001"/>
            <a:ext cx="10515600" cy="6448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Лот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№9. </a:t>
            </a:r>
            <a:r>
              <a:rPr lang="ru-RU" sz="3200" dirty="0" smtClean="0">
                <a:latin typeface="PT Astra Serif" pitchFamily="18" charset="-52"/>
                <a:ea typeface="PT Astra Serif" pitchFamily="18" charset="-52"/>
              </a:rPr>
              <a:t>Микрорайон Глинки, в районе остановки «Микрорайон Глинки»</a:t>
            </a:r>
            <a:endParaRPr lang="ru-RU" sz="320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28657" t="18750" b="9328"/>
          <a:stretch>
            <a:fillRect/>
          </a:stretch>
        </p:blipFill>
        <p:spPr bwMode="auto">
          <a:xfrm>
            <a:off x="2743200" y="1037232"/>
            <a:ext cx="6937612" cy="559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4932495" y="3985147"/>
            <a:ext cx="444723" cy="40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9</a:t>
            </a:r>
            <a:endParaRPr lang="ru-RU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2327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253</Words>
  <Application>Microsoft Office PowerPoint</Application>
  <PresentationFormat>Произвольный</PresentationFormat>
  <Paragraphs>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Лот №1. ул. К.Мяготина, в районе здания №57</vt:lpstr>
      <vt:lpstr>Лот №2. ул. К.Мяготина, в районе здания №145</vt:lpstr>
      <vt:lpstr>Лот №3. пр. Конституции, в районе здания №51</vt:lpstr>
      <vt:lpstr>Лот №4. пр. Конституции, в районе здания №63а</vt:lpstr>
      <vt:lpstr>Лот №5. ул. Красина, в районе здания №31</vt:lpstr>
      <vt:lpstr>Лот №6. ул. Красина, в районе здания №52</vt:lpstr>
      <vt:lpstr>Лот №7. ул. Куйбышева, в районе здания №108</vt:lpstr>
      <vt:lpstr>Лот №8. ул. Куйбышева, в районе здания №114</vt:lpstr>
      <vt:lpstr>Лот №9. Микрорайон Глинки, в районе остановки «Микрорайон Глинки»</vt:lpstr>
      <vt:lpstr>Лот №10. п. Керамзитный, в районе здания №5</vt:lpstr>
      <vt:lpstr>Лот №11. Пролетарская, в районе здания №46</vt:lpstr>
      <vt:lpstr>Лот №12. ул. Пролетарская, в районе здания №63</vt:lpstr>
      <vt:lpstr>Лот №13. ул. Профсоюзная, в районе здания №5</vt:lpstr>
      <vt:lpstr>Лот №14. ул. Советская, в районе здания №39 </vt:lpstr>
      <vt:lpstr>Лот №15. ул. Станционная, в районе здания №40</vt:lpstr>
      <vt:lpstr>Лот №16. ул. Чернореченская, в районе здания №101</vt:lpstr>
      <vt:lpstr>Лот №17. ул. Черняховского, в районе здания №1а</vt:lpstr>
      <vt:lpstr>Лот №18. Шоссе Ботаническое, в районе въезда в СНТ «Черемушки-4»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Игумнов</dc:creator>
  <cp:lastModifiedBy>scheblova</cp:lastModifiedBy>
  <cp:revision>74</cp:revision>
  <dcterms:created xsi:type="dcterms:W3CDTF">2018-10-19T11:00:22Z</dcterms:created>
  <dcterms:modified xsi:type="dcterms:W3CDTF">2021-02-20T07:06:06Z</dcterms:modified>
</cp:coreProperties>
</file>